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3D39-801D-4BC3-8191-88E622B45073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2EBEF-C580-4498-8AFD-E900280C728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3D39-801D-4BC3-8191-88E622B45073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2EBEF-C580-4498-8AFD-E900280C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3D39-801D-4BC3-8191-88E622B45073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2EBEF-C580-4498-8AFD-E900280C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3D39-801D-4BC3-8191-88E622B45073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2EBEF-C580-4498-8AFD-E900280C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3D39-801D-4BC3-8191-88E622B45073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2EBEF-C580-4498-8AFD-E900280C728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3D39-801D-4BC3-8191-88E622B45073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2EBEF-C580-4498-8AFD-E900280C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3D39-801D-4BC3-8191-88E622B45073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2EBEF-C580-4498-8AFD-E900280C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3D39-801D-4BC3-8191-88E622B45073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2EBEF-C580-4498-8AFD-E900280C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3D39-801D-4BC3-8191-88E622B45073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2EBEF-C580-4498-8AFD-E900280C72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3D39-801D-4BC3-8191-88E622B45073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2EBEF-C580-4498-8AFD-E900280C728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0E783D39-801D-4BC3-8191-88E622B45073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502EBEF-C580-4498-8AFD-E900280C728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E783D39-801D-4BC3-8191-88E622B45073}" type="datetimeFigureOut">
              <a:rPr lang="en-US" smtClean="0"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502EBEF-C580-4498-8AFD-E900280C728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419600"/>
            <a:ext cx="3429000" cy="6827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Surveillance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181600"/>
            <a:ext cx="3352800" cy="381000"/>
          </a:xfrm>
        </p:spPr>
        <p:txBody>
          <a:bodyPr/>
          <a:lstStyle/>
          <a:p>
            <a:r>
              <a:rPr lang="en-US" b="1" dirty="0" smtClean="0"/>
              <a:t>Brief  Over View of  Types</a:t>
            </a:r>
            <a:endParaRPr lang="en-US" b="1" dirty="0"/>
          </a:p>
        </p:txBody>
      </p:sp>
      <p:pic>
        <p:nvPicPr>
          <p:cNvPr id="23554" name="Picture 2" descr="iris scan - The State Of Surveillance CATHERINE YANG / Business Week 8aug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284986"/>
            <a:ext cx="4343400" cy="380771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629400" y="5257800"/>
            <a:ext cx="1455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mindfully.org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Covert Human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581400" cy="4701809"/>
          </a:xfrm>
        </p:spPr>
        <p:txBody>
          <a:bodyPr/>
          <a:lstStyle/>
          <a:p>
            <a:r>
              <a:rPr lang="en-US" dirty="0" smtClean="0"/>
              <a:t>Someone receive instructions to form a relationship or friendships with a person to gather information</a:t>
            </a:r>
          </a:p>
          <a:p>
            <a:r>
              <a:rPr lang="en-US" dirty="0" smtClean="0"/>
              <a:t>Impersonation</a:t>
            </a:r>
            <a:endParaRPr lang="en-US" dirty="0"/>
          </a:p>
        </p:txBody>
      </p:sp>
      <p:pic>
        <p:nvPicPr>
          <p:cNvPr id="28674" name="Picture 2" descr="http://storms.typepad.com/photos/uncategorized/spi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2286000"/>
            <a:ext cx="4391025" cy="2914650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4648200" y="5257800"/>
            <a:ext cx="3733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storms.typepad.com/photos/uncategorized/spies.jpg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581400" cy="3558809"/>
          </a:xfrm>
        </p:spPr>
        <p:txBody>
          <a:bodyPr/>
          <a:lstStyle/>
          <a:p>
            <a:r>
              <a:rPr lang="en-US" dirty="0" smtClean="0"/>
              <a:t>Watching someone in a public place to find information on them</a:t>
            </a:r>
          </a:p>
          <a:p>
            <a:r>
              <a:rPr lang="en-US" dirty="0" smtClean="0"/>
              <a:t>spying</a:t>
            </a:r>
            <a:endParaRPr lang="en-US" dirty="0"/>
          </a:p>
        </p:txBody>
      </p:sp>
      <p:pic>
        <p:nvPicPr>
          <p:cNvPr id="27652" name="Picture 4" descr="http://www.premierinvestigations.ie/img/legal_and_insuran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2057400"/>
            <a:ext cx="3643599" cy="2419350"/>
          </a:xfrm>
          <a:prstGeom prst="rect">
            <a:avLst/>
          </a:prstGeom>
          <a:noFill/>
        </p:spPr>
      </p:pic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4495800" y="4572000"/>
            <a:ext cx="4114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www.premierinvestigations.ie/img/legal_and_in...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Intrusive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2743200" cy="416840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Happens in private environments such as homes or dormitories.</a:t>
            </a:r>
          </a:p>
          <a:p>
            <a:r>
              <a:rPr lang="en-US" dirty="0" smtClean="0"/>
              <a:t>Often must be warranted</a:t>
            </a:r>
          </a:p>
          <a:p>
            <a:endParaRPr lang="en-US" dirty="0"/>
          </a:p>
        </p:txBody>
      </p:sp>
      <p:pic>
        <p:nvPicPr>
          <p:cNvPr id="26626" name="Picture 2" descr="http://blog.nj.com/hg_impact_style/2008/07/medium_ey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1828800"/>
            <a:ext cx="2819400" cy="344201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943600" y="5334000"/>
            <a:ext cx="838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nj.com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Surveillance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5029200" cy="4625609"/>
          </a:xfrm>
        </p:spPr>
        <p:txBody>
          <a:bodyPr/>
          <a:lstStyle/>
          <a:p>
            <a:r>
              <a:rPr lang="en-US" dirty="0" smtClean="0"/>
              <a:t>Phone tapping</a:t>
            </a:r>
          </a:p>
          <a:p>
            <a:r>
              <a:rPr lang="en-US" dirty="0" smtClean="0"/>
              <a:t>GPS</a:t>
            </a:r>
          </a:p>
          <a:p>
            <a:r>
              <a:rPr lang="en-US" dirty="0" smtClean="0"/>
              <a:t>Covert</a:t>
            </a:r>
          </a:p>
          <a:p>
            <a:r>
              <a:rPr lang="en-US" dirty="0" smtClean="0"/>
              <a:t>Satellite</a:t>
            </a:r>
          </a:p>
          <a:p>
            <a:r>
              <a:rPr lang="en-US" dirty="0" smtClean="0"/>
              <a:t>Photographs</a:t>
            </a:r>
          </a:p>
          <a:p>
            <a:r>
              <a:rPr lang="en-US" dirty="0" smtClean="0"/>
              <a:t>Cameras</a:t>
            </a:r>
          </a:p>
          <a:p>
            <a:r>
              <a:rPr lang="en-US" dirty="0" smtClean="0"/>
              <a:t>Email and Internet Reading</a:t>
            </a:r>
            <a:endParaRPr lang="en-US" dirty="0"/>
          </a:p>
        </p:txBody>
      </p:sp>
      <p:pic>
        <p:nvPicPr>
          <p:cNvPr id="29698" name="Picture 2" descr="http://piava.files.wordpress.com/2008/01/surveillance_bi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1828800"/>
            <a:ext cx="2420388" cy="3596005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5486400" y="5638800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piava.files.wordpress.com/2008/01/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surveillanc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Covert Surveillance. (2009, Summer). </a:t>
            </a:r>
            <a:r>
              <a:rPr lang="en-US" i="1" dirty="0" smtClean="0"/>
              <a:t>Home Office of Security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Custom 5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C00000"/>
      </a:accent1>
      <a:accent2>
        <a:srgbClr val="FF0B0B"/>
      </a:accent2>
      <a:accent3>
        <a:srgbClr val="C00000"/>
      </a:accent3>
      <a:accent4>
        <a:srgbClr val="C00000"/>
      </a:accent4>
      <a:accent5>
        <a:srgbClr val="C00000"/>
      </a:accent5>
      <a:accent6>
        <a:srgbClr val="C00000"/>
      </a:accent6>
      <a:hlink>
        <a:srgbClr val="FFC000"/>
      </a:hlink>
      <a:folHlink>
        <a:srgbClr val="F0AD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16</TotalTime>
  <Words>87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Surveillance</vt:lpstr>
      <vt:lpstr>Covert Human</vt:lpstr>
      <vt:lpstr>Directed</vt:lpstr>
      <vt:lpstr>Intrusive</vt:lpstr>
      <vt:lpstr>Surveillance Methods</vt:lpstr>
      <vt:lpstr>Works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Surveillance</dc:title>
  <dc:creator>Olivia</dc:creator>
  <cp:lastModifiedBy>Olivia</cp:lastModifiedBy>
  <cp:revision>3</cp:revision>
  <dcterms:created xsi:type="dcterms:W3CDTF">2009-12-08T16:37:54Z</dcterms:created>
  <dcterms:modified xsi:type="dcterms:W3CDTF">2009-12-08T16:54:16Z</dcterms:modified>
</cp:coreProperties>
</file>